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96" r:id="rId3"/>
    <p:sldId id="715" r:id="rId4"/>
    <p:sldId id="692" r:id="rId5"/>
    <p:sldId id="704" r:id="rId6"/>
    <p:sldId id="707" r:id="rId7"/>
    <p:sldId id="709" r:id="rId8"/>
    <p:sldId id="711" r:id="rId9"/>
    <p:sldId id="712" r:id="rId10"/>
    <p:sldId id="713" r:id="rId11"/>
    <p:sldId id="714" r:id="rId12"/>
    <p:sldId id="716" r:id="rId13"/>
    <p:sldId id="723" r:id="rId14"/>
    <p:sldId id="719" r:id="rId15"/>
    <p:sldId id="720" r:id="rId16"/>
    <p:sldId id="721" r:id="rId17"/>
    <p:sldId id="717" r:id="rId18"/>
    <p:sldId id="7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3"/>
    <p:restoredTop sz="93149"/>
  </p:normalViewPr>
  <p:slideViewPr>
    <p:cSldViewPr snapToGrid="0" snapToObjects="1">
      <p:cViewPr>
        <p:scale>
          <a:sx n="110" d="100"/>
          <a:sy n="110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395C-EE34-6244-88CD-E7BC4B3A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C4FE5-6971-D64B-965D-AFD891C6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63B7-7EA9-2041-931C-57188BB3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CFEE3-D610-2B47-AD1E-2312EA40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5541-D74B-7743-A379-DF38595B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D19-BE3E-2C4C-A02F-B86D54A1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DB2A7-4DF1-B44D-90CA-197145F5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098E6-5BB4-2A47-BAFE-24E82FE7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B4F9-6BB5-EF46-990F-2C2FC3ED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A783-A37B-2B4C-9AD1-D4F13EAC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E1EC4-52B6-FD4B-929A-D3E47F533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B1190-CCB2-F349-BFF2-2E550747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2F7-78C2-FF40-BFC6-9A277C2C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16848-BE08-F142-BD77-E1CF5D71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BC13-E093-6C45-A29B-4D0E53A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AA80-1087-8A41-986E-AEA2BB23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089F-6090-564F-AA1C-E0634E24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DF95-F211-A445-AEF6-2D369326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D915-9716-2C4D-923F-F9C8DC8C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0B7F-E1A4-6043-8845-BC01994F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B6EF-458B-7841-B3BA-F66B201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D5F0-E407-0440-9D86-1DE17112F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5B09-A2FA-4448-9A09-8D865194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A9EE-7117-8E4E-9F4A-440F26E3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D3678-591C-0F46-B05B-2A7B971A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9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E77-E240-7347-9D04-E2F5DE4E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67C0-D5D3-4640-83EB-9AC9C91F2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D611-8403-7646-8FF8-76CDB84C5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2EFC3-D1EC-3244-9A6C-F182971D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47254-E850-6846-AF25-6D4F4EDB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7794C-C7AB-534B-8343-CD6CFC53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D934-77CC-0D45-BBC8-3304090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103D7-F17B-9C41-863A-155CFD87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87AFF-6D52-F048-909A-9D47F2A7A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63833-2841-2640-A479-251A02254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0E23B-D9CA-1A4A-8FDD-8E294BB7B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6E906-078D-884A-8B43-CBC8D15D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E50D-B211-5E49-BCB0-6EA308FD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62D8D-C4E3-A64B-AC5B-BDE2AE40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1AF-4FB3-6947-A418-C10A5938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A874C-7299-DA44-8A2B-892F653F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BA2B-772E-504E-BD48-63BB518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4E2BA-6766-8545-B8B1-EE75E28B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19B81-AF3B-4648-9C35-EA8BB5BE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3FF4-C4AC-FD4A-B047-8E9C7DF6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4FB1C-9ED1-6B42-BAF6-4E425C06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1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EBC6-6ABC-B04E-8150-6432B6DF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B232-6B45-BC4E-A9EA-89BFA0D6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C7B98-B97B-524F-A5E7-6947C8AD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68C4-7877-8A4C-8312-C4A635C8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0859-026D-E846-B11C-61D49028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81C5A-A2C3-184C-8A6A-40413EF0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FDBE-A1A0-CA4F-A1E7-CA2E144F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7248-0074-B146-8E2C-22C672EA3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D89C4-4C0C-8540-ABAF-5A2AD56F3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32071-41A4-6B41-B217-91430212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10EB6-E2D7-A744-8962-4D2C4AB3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A5232-FAA5-A744-87C3-994CE4A5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88130-DBB1-7046-B560-8FFE23D9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ADD7-756D-0640-9258-DD47DA375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03E2-78CC-1F48-8687-4853CA554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4E61-54B5-8D46-99EE-F86A38A37DC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5AB5-9C91-0A42-879F-A605E0499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19D0-A9E0-8649-BFC2-07DBBB68C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ifty.stanford.edu/2014/mccown-schelling-model-segreg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BCC00A-D01B-F74F-9D49-64C6665B2FBF}"/>
              </a:ext>
            </a:extLst>
          </p:cNvPr>
          <p:cNvSpPr/>
          <p:nvPr/>
        </p:nvSpPr>
        <p:spPr>
          <a:xfrm>
            <a:off x="4104831" y="199329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qmain</a:t>
            </a:r>
            <a:r>
              <a:rPr lang="en-US" dirty="0"/>
              <a:t>([4,5,3])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546F07-E2FE-1A42-B751-917FD29D5F4F}"/>
              </a:ext>
            </a:extLst>
          </p:cNvPr>
          <p:cNvSpPr/>
          <p:nvPr/>
        </p:nvSpPr>
        <p:spPr>
          <a:xfrm>
            <a:off x="4104831" y="959887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([4,5,3],Final)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7F2967-6E94-CF49-B59B-0639492647CF}"/>
              </a:ext>
            </a:extLst>
          </p:cNvPr>
          <p:cNvCxnSpPr>
            <a:stCxn id="5" idx="0"/>
            <a:endCxn id="4" idx="4"/>
          </p:cNvCxnSpPr>
          <p:nvPr/>
        </p:nvCxnSpPr>
        <p:spPr>
          <a:xfrm flipV="1">
            <a:off x="5047938" y="634043"/>
            <a:ext cx="0" cy="3258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8C528-4F79-594F-8D2B-5C68746839B8}"/>
              </a:ext>
            </a:extLst>
          </p:cNvPr>
          <p:cNvSpPr txBox="1"/>
          <p:nvPr/>
        </p:nvSpPr>
        <p:spPr>
          <a:xfrm>
            <a:off x="5011948" y="5693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BC6FAF-8D57-CF42-9E1D-EF6976D8C411}"/>
              </a:ext>
            </a:extLst>
          </p:cNvPr>
          <p:cNvSpPr/>
          <p:nvPr/>
        </p:nvSpPr>
        <p:spPr>
          <a:xfrm>
            <a:off x="4104831" y="1802401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(4,Final)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75F844-0E3F-BF4D-86B6-550A11258439}"/>
              </a:ext>
            </a:extLst>
          </p:cNvPr>
          <p:cNvCxnSpPr>
            <a:endCxn id="9" idx="0"/>
          </p:cNvCxnSpPr>
          <p:nvPr/>
        </p:nvCxnSpPr>
        <p:spPr>
          <a:xfrm>
            <a:off x="5047938" y="1394601"/>
            <a:ext cx="0" cy="4078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0DF4FF5-8B64-AD42-85B2-EB557E85CE6D}"/>
              </a:ext>
            </a:extLst>
          </p:cNvPr>
          <p:cNvSpPr/>
          <p:nvPr/>
        </p:nvSpPr>
        <p:spPr>
          <a:xfrm>
            <a:off x="2759996" y="2692762"/>
            <a:ext cx="1546378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([5],Left)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921A54-BABD-7D42-8D5D-FC9D7822AEA8}"/>
              </a:ext>
            </a:extLst>
          </p:cNvPr>
          <p:cNvSpPr/>
          <p:nvPr/>
        </p:nvSpPr>
        <p:spPr>
          <a:xfrm>
            <a:off x="5666271" y="2682294"/>
            <a:ext cx="1584207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([3],Right)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69B151-FC43-154C-A04B-0A48EFC7B31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3533185" y="2237115"/>
            <a:ext cx="1514753" cy="4556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0F0F33-C734-294F-B2AB-563A7832953C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5047938" y="2237115"/>
            <a:ext cx="1410437" cy="445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A201766-0194-4D49-B550-0CDB22CC3E38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0800000" flipV="1">
            <a:off x="2986459" y="1177244"/>
            <a:ext cx="1118373" cy="157918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BB5B0F6-66F4-D642-8199-70A6A7C128FA}"/>
              </a:ext>
            </a:extLst>
          </p:cNvPr>
          <p:cNvCxnSpPr>
            <a:cxnSpLocks/>
            <a:stCxn id="5" idx="6"/>
            <a:endCxn id="13" idx="7"/>
          </p:cNvCxnSpPr>
          <p:nvPr/>
        </p:nvCxnSpPr>
        <p:spPr>
          <a:xfrm>
            <a:off x="5991045" y="1177244"/>
            <a:ext cx="1027431" cy="156871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668C63-4645-0E4D-B176-2C29F2AD6D01}"/>
              </a:ext>
            </a:extLst>
          </p:cNvPr>
          <p:cNvSpPr txBox="1"/>
          <p:nvPr/>
        </p:nvSpPr>
        <p:spPr>
          <a:xfrm>
            <a:off x="2591528" y="249415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28F428-4267-3744-B767-0C6470A472AB}"/>
              </a:ext>
            </a:extLst>
          </p:cNvPr>
          <p:cNvSpPr txBox="1"/>
          <p:nvPr/>
        </p:nvSpPr>
        <p:spPr>
          <a:xfrm>
            <a:off x="7018476" y="248116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37BF4-1F05-084D-89BF-1957A5174C07}"/>
              </a:ext>
            </a:extLst>
          </p:cNvPr>
          <p:cNvSpPr txBox="1"/>
          <p:nvPr/>
        </p:nvSpPr>
        <p:spPr>
          <a:xfrm>
            <a:off x="4240442" y="22082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CE304-B60E-6844-AAC4-64D0C602D971}"/>
              </a:ext>
            </a:extLst>
          </p:cNvPr>
          <p:cNvSpPr txBox="1"/>
          <p:nvPr/>
        </p:nvSpPr>
        <p:spPr>
          <a:xfrm>
            <a:off x="5335371" y="218690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172D5A-B005-634C-89B8-B952236B14BC}"/>
              </a:ext>
            </a:extLst>
          </p:cNvPr>
          <p:cNvSpPr/>
          <p:nvPr/>
        </p:nvSpPr>
        <p:spPr>
          <a:xfrm>
            <a:off x="2869134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118E48-6899-D74D-B3C1-821059AA4770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 flipH="1">
            <a:off x="3525554" y="3127476"/>
            <a:ext cx="7631" cy="3841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B712B5-11CC-2044-B6BC-EDC48527DC72}"/>
              </a:ext>
            </a:extLst>
          </p:cNvPr>
          <p:cNvSpPr txBox="1"/>
          <p:nvPr/>
        </p:nvSpPr>
        <p:spPr>
          <a:xfrm>
            <a:off x="5075237" y="1539075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0E0BB7-F902-E446-A4D8-5EF9B945E106}"/>
              </a:ext>
            </a:extLst>
          </p:cNvPr>
          <p:cNvSpPr txBox="1"/>
          <p:nvPr/>
        </p:nvSpPr>
        <p:spPr>
          <a:xfrm>
            <a:off x="3533185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49708D-E859-CB40-962D-5F4ECE713740}"/>
              </a:ext>
            </a:extLst>
          </p:cNvPr>
          <p:cNvSpPr/>
          <p:nvPr/>
        </p:nvSpPr>
        <p:spPr>
          <a:xfrm>
            <a:off x="2357411" y="4404701"/>
            <a:ext cx="111620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qsorter</a:t>
            </a:r>
            <a:r>
              <a:rPr lang="en-US" sz="1000" dirty="0"/>
              <a:t>([],Left)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10B126-62F5-C24C-93B4-2DE4AA9D1AB4}"/>
              </a:ext>
            </a:extLst>
          </p:cNvPr>
          <p:cNvCxnSpPr>
            <a:cxnSpLocks/>
            <a:stCxn id="45" idx="0"/>
            <a:endCxn id="39" idx="4"/>
          </p:cNvCxnSpPr>
          <p:nvPr/>
        </p:nvCxnSpPr>
        <p:spPr>
          <a:xfrm flipV="1">
            <a:off x="2915512" y="3946381"/>
            <a:ext cx="610042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057EDE-00ED-044E-995D-9A3EBB5DC12B}"/>
              </a:ext>
            </a:extLst>
          </p:cNvPr>
          <p:cNvSpPr txBox="1"/>
          <p:nvPr/>
        </p:nvSpPr>
        <p:spPr>
          <a:xfrm>
            <a:off x="2567174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00B276-71E9-5644-9380-6F965522F1F8}"/>
              </a:ext>
            </a:extLst>
          </p:cNvPr>
          <p:cNvSpPr/>
          <p:nvPr/>
        </p:nvSpPr>
        <p:spPr>
          <a:xfrm>
            <a:off x="3533185" y="4404701"/>
            <a:ext cx="113423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846F6-E91E-C849-9711-575CBD2E0B98}"/>
              </a:ext>
            </a:extLst>
          </p:cNvPr>
          <p:cNvSpPr txBox="1"/>
          <p:nvPr/>
        </p:nvSpPr>
        <p:spPr>
          <a:xfrm>
            <a:off x="3787906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55FDFE-B038-504E-80FE-799F6022943C}"/>
              </a:ext>
            </a:extLst>
          </p:cNvPr>
          <p:cNvCxnSpPr>
            <a:cxnSpLocks/>
            <a:stCxn id="50" idx="0"/>
            <a:endCxn id="39" idx="4"/>
          </p:cNvCxnSpPr>
          <p:nvPr/>
        </p:nvCxnSpPr>
        <p:spPr>
          <a:xfrm flipH="1" flipV="1">
            <a:off x="3525554" y="3946381"/>
            <a:ext cx="574747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0344C64-ED65-0844-BF97-D7DC2819A721}"/>
              </a:ext>
            </a:extLst>
          </p:cNvPr>
          <p:cNvSpPr/>
          <p:nvPr/>
        </p:nvSpPr>
        <p:spPr>
          <a:xfrm>
            <a:off x="5792942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7DF795-F275-794F-8A88-561EFD506DCE}"/>
              </a:ext>
            </a:extLst>
          </p:cNvPr>
          <p:cNvCxnSpPr>
            <a:cxnSpLocks/>
            <a:stCxn id="13" idx="4"/>
            <a:endCxn id="80" idx="0"/>
          </p:cNvCxnSpPr>
          <p:nvPr/>
        </p:nvCxnSpPr>
        <p:spPr>
          <a:xfrm flipH="1">
            <a:off x="6449362" y="3117008"/>
            <a:ext cx="9013" cy="3946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BD3D4B3-3BC0-B343-B471-9D450D07470D}"/>
              </a:ext>
            </a:extLst>
          </p:cNvPr>
          <p:cNvSpPr txBox="1"/>
          <p:nvPr/>
        </p:nvSpPr>
        <p:spPr>
          <a:xfrm>
            <a:off x="6456993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A4D292-83D2-3248-B5FF-FAD2D8242A5C}"/>
              </a:ext>
            </a:extLst>
          </p:cNvPr>
          <p:cNvSpPr/>
          <p:nvPr/>
        </p:nvSpPr>
        <p:spPr>
          <a:xfrm>
            <a:off x="5351999" y="4379073"/>
            <a:ext cx="1130506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A2F98F-0A87-FD4C-B7C6-1E30C0822A73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5917252" y="3946381"/>
            <a:ext cx="532110" cy="4326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EB73D84-CFEC-7F4B-B487-A24A835B9DFE}"/>
              </a:ext>
            </a:extLst>
          </p:cNvPr>
          <p:cNvSpPr txBox="1"/>
          <p:nvPr/>
        </p:nvSpPr>
        <p:spPr>
          <a:xfrm>
            <a:off x="5490982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573E407-138F-AA46-9778-32EAE15ECD90}"/>
              </a:ext>
            </a:extLst>
          </p:cNvPr>
          <p:cNvSpPr/>
          <p:nvPr/>
        </p:nvSpPr>
        <p:spPr>
          <a:xfrm>
            <a:off x="6522299" y="4381017"/>
            <a:ext cx="1166965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BC2628-631A-BB46-A349-6E9476DEF80C}"/>
              </a:ext>
            </a:extLst>
          </p:cNvPr>
          <p:cNvSpPr txBox="1"/>
          <p:nvPr/>
        </p:nvSpPr>
        <p:spPr>
          <a:xfrm>
            <a:off x="6711714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018B45F-0DDA-1345-ADD8-4ED1DBEAF81C}"/>
              </a:ext>
            </a:extLst>
          </p:cNvPr>
          <p:cNvCxnSpPr>
            <a:cxnSpLocks/>
            <a:stCxn id="86" idx="0"/>
            <a:endCxn id="80" idx="4"/>
          </p:cNvCxnSpPr>
          <p:nvPr/>
        </p:nvCxnSpPr>
        <p:spPr>
          <a:xfrm flipH="1" flipV="1">
            <a:off x="6449362" y="3946381"/>
            <a:ext cx="656420" cy="4346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74775936-3678-C54D-8925-72A479A113D1}"/>
              </a:ext>
            </a:extLst>
          </p:cNvPr>
          <p:cNvCxnSpPr>
            <a:cxnSpLocks/>
            <a:stCxn id="45" idx="2"/>
            <a:endCxn id="39" idx="2"/>
          </p:cNvCxnSpPr>
          <p:nvPr/>
        </p:nvCxnSpPr>
        <p:spPr>
          <a:xfrm rot="10800000" flipH="1">
            <a:off x="2357410" y="3729024"/>
            <a:ext cx="511723" cy="893034"/>
          </a:xfrm>
          <a:prstGeom prst="curvedConnector3">
            <a:avLst>
              <a:gd name="adj1" fmla="val -4467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B545E34-5393-494F-BB73-3D3A849E04A7}"/>
              </a:ext>
            </a:extLst>
          </p:cNvPr>
          <p:cNvSpPr txBox="1"/>
          <p:nvPr/>
        </p:nvSpPr>
        <p:spPr>
          <a:xfrm>
            <a:off x="2018649" y="3483410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31ED1721-9604-3D48-A27A-908AF517CFC6}"/>
              </a:ext>
            </a:extLst>
          </p:cNvPr>
          <p:cNvCxnSpPr>
            <a:cxnSpLocks/>
            <a:stCxn id="50" idx="6"/>
            <a:endCxn id="39" idx="6"/>
          </p:cNvCxnSpPr>
          <p:nvPr/>
        </p:nvCxnSpPr>
        <p:spPr>
          <a:xfrm flipH="1" flipV="1">
            <a:off x="4181974" y="3729024"/>
            <a:ext cx="485442" cy="893034"/>
          </a:xfrm>
          <a:prstGeom prst="curvedConnector3">
            <a:avLst>
              <a:gd name="adj1" fmla="val -4709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0153BC1-BBB0-4743-A1B4-1DD83507150F}"/>
              </a:ext>
            </a:extLst>
          </p:cNvPr>
          <p:cNvSpPr txBox="1"/>
          <p:nvPr/>
        </p:nvSpPr>
        <p:spPr>
          <a:xfrm>
            <a:off x="4127493" y="3469707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8CAC221D-D64E-0842-B34F-033FB23A555F}"/>
              </a:ext>
            </a:extLst>
          </p:cNvPr>
          <p:cNvCxnSpPr>
            <a:cxnSpLocks/>
            <a:stCxn id="83" idx="2"/>
            <a:endCxn id="80" idx="2"/>
          </p:cNvCxnSpPr>
          <p:nvPr/>
        </p:nvCxnSpPr>
        <p:spPr>
          <a:xfrm rot="10800000" flipH="1">
            <a:off x="5351998" y="3729024"/>
            <a:ext cx="440943" cy="867406"/>
          </a:xfrm>
          <a:prstGeom prst="curvedConnector3">
            <a:avLst>
              <a:gd name="adj1" fmla="val -518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53AADCB-620C-4343-86F4-EA348C16741D}"/>
              </a:ext>
            </a:extLst>
          </p:cNvPr>
          <p:cNvSpPr txBox="1"/>
          <p:nvPr/>
        </p:nvSpPr>
        <p:spPr>
          <a:xfrm>
            <a:off x="5011956" y="347627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843A9A-2606-BC4D-9957-57B27FBE436F}"/>
              </a:ext>
            </a:extLst>
          </p:cNvPr>
          <p:cNvSpPr txBox="1"/>
          <p:nvPr/>
        </p:nvSpPr>
        <p:spPr>
          <a:xfrm>
            <a:off x="7252161" y="3540292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B8481358-17E1-B745-B97D-96A1CA8B7EA8}"/>
              </a:ext>
            </a:extLst>
          </p:cNvPr>
          <p:cNvCxnSpPr>
            <a:cxnSpLocks/>
            <a:stCxn id="86" idx="6"/>
            <a:endCxn id="80" idx="6"/>
          </p:cNvCxnSpPr>
          <p:nvPr/>
        </p:nvCxnSpPr>
        <p:spPr>
          <a:xfrm flipH="1" flipV="1">
            <a:off x="7105782" y="3729024"/>
            <a:ext cx="583482" cy="869350"/>
          </a:xfrm>
          <a:prstGeom prst="curvedConnector3">
            <a:avLst>
              <a:gd name="adj1" fmla="val -3917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22C14AE-91B8-E34C-B7EB-78E7F568DADE}"/>
              </a:ext>
            </a:extLst>
          </p:cNvPr>
          <p:cNvSpPr/>
          <p:nvPr/>
        </p:nvSpPr>
        <p:spPr>
          <a:xfrm>
            <a:off x="2262318" y="2237116"/>
            <a:ext cx="45719" cy="46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6079CE4-36E8-B141-B71A-4B600438F99F}"/>
              </a:ext>
            </a:extLst>
          </p:cNvPr>
          <p:cNvGrpSpPr/>
          <p:nvPr/>
        </p:nvGrpSpPr>
        <p:grpSpPr>
          <a:xfrm>
            <a:off x="2262317" y="2019758"/>
            <a:ext cx="1842513" cy="1555571"/>
            <a:chOff x="2262317" y="2019758"/>
            <a:chExt cx="1842513" cy="1555571"/>
          </a:xfrm>
        </p:grpSpPr>
        <p:cxnSp>
          <p:nvCxnSpPr>
            <p:cNvPr id="127" name="Curved Connector 126">
              <a:extLst>
                <a:ext uri="{FF2B5EF4-FFF2-40B4-BE49-F238E27FC236}">
                  <a16:creationId xmlns:a16="http://schemas.microsoft.com/office/drawing/2014/main" id="{9AE8367D-91D4-6545-9CA6-3E8FDEAF1888}"/>
                </a:ext>
              </a:extLst>
            </p:cNvPr>
            <p:cNvCxnSpPr>
              <a:cxnSpLocks/>
              <a:stCxn id="39" idx="1"/>
              <a:endCxn id="125" idx="2"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>
              <a:extLst>
                <a:ext uri="{FF2B5EF4-FFF2-40B4-BE49-F238E27FC236}">
                  <a16:creationId xmlns:a16="http://schemas.microsoft.com/office/drawing/2014/main" id="{73553015-CB0A-1D40-BAFF-C8605E74E12D}"/>
                </a:ext>
              </a:extLst>
            </p:cNvPr>
            <p:cNvCxnSpPr>
              <a:cxnSpLocks/>
              <a:stCxn id="125" idx="2"/>
              <a:endCxn id="9" idx="2"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F68594C-886B-4B41-8429-F9BC4FAEA6C2}"/>
              </a:ext>
            </a:extLst>
          </p:cNvPr>
          <p:cNvGrpSpPr/>
          <p:nvPr/>
        </p:nvGrpSpPr>
        <p:grpSpPr>
          <a:xfrm flipH="1">
            <a:off x="5958387" y="2056913"/>
            <a:ext cx="1842513" cy="1555571"/>
            <a:chOff x="2262317" y="2019758"/>
            <a:chExt cx="1842513" cy="1555571"/>
          </a:xfrm>
        </p:grpSpPr>
        <p:cxnSp>
          <p:nvCxnSpPr>
            <p:cNvPr id="146" name="Curved Connector 145">
              <a:extLst>
                <a:ext uri="{FF2B5EF4-FFF2-40B4-BE49-F238E27FC236}">
                  <a16:creationId xmlns:a16="http://schemas.microsoft.com/office/drawing/2014/main" id="{02E548B0-DCDD-C94A-AA4A-538870179F8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urved Connector 146">
              <a:extLst>
                <a:ext uri="{FF2B5EF4-FFF2-40B4-BE49-F238E27FC236}">
                  <a16:creationId xmlns:a16="http://schemas.microsoft.com/office/drawing/2014/main" id="{30EA0173-0CA5-B541-9774-480FE5BE704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4FCEE34E-01D0-0A46-84D7-40445BCFCB10}"/>
              </a:ext>
            </a:extLst>
          </p:cNvPr>
          <p:cNvSpPr txBox="1"/>
          <p:nvPr/>
        </p:nvSpPr>
        <p:spPr>
          <a:xfrm>
            <a:off x="3285158" y="1727137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Sorted([5],Left)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9225B3-8388-4941-972F-8E156E35A8E5}"/>
              </a:ext>
            </a:extLst>
          </p:cNvPr>
          <p:cNvSpPr txBox="1"/>
          <p:nvPr/>
        </p:nvSpPr>
        <p:spPr>
          <a:xfrm>
            <a:off x="5872007" y="1752349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Sorted([3],Left)</a:t>
            </a:r>
          </a:p>
        </p:txBody>
      </p: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B6BCF921-7992-1541-B9B2-0AA81DFBA800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10800000">
            <a:off x="4104831" y="416686"/>
            <a:ext cx="12700" cy="1603072"/>
          </a:xfrm>
          <a:prstGeom prst="curvedConnector3">
            <a:avLst>
              <a:gd name="adj1" fmla="val 12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40E9EDE-66D2-694C-A1A1-5445FF94610E}"/>
              </a:ext>
            </a:extLst>
          </p:cNvPr>
          <p:cNvSpPr txBox="1"/>
          <p:nvPr/>
        </p:nvSpPr>
        <p:spPr>
          <a:xfrm>
            <a:off x="2980528" y="161706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Sorted([5,4,3],Final)</a:t>
            </a:r>
          </a:p>
        </p:txBody>
      </p:sp>
    </p:spTree>
    <p:extLst>
      <p:ext uri="{BB962C8B-B14F-4D97-AF65-F5344CB8AC3E}">
        <p14:creationId xmlns:p14="http://schemas.microsoft.com/office/powerpoint/2010/main" val="33071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2FDB-10E6-D545-9152-917B870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A 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5308B-ECB6-9C43-A259-61F5D09E5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2" y="1690688"/>
            <a:ext cx="6585714" cy="498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A5028-AF15-B344-A0E3-82DDB3E4B964}"/>
              </a:ext>
            </a:extLst>
          </p:cNvPr>
          <p:cNvSpPr txBox="1"/>
          <p:nvPr/>
        </p:nvSpPr>
        <p:spPr>
          <a:xfrm>
            <a:off x="7236542" y="1445342"/>
            <a:ext cx="426270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Property   = Prop(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Props      = [Property];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 = Row(Props,[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= Data(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Props,T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HTML(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Table(Props,[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C(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customers::[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 {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// Each command updates customers list...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RegisterCustomer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Sale(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totable: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:([Customers]) -&gt;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0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DCBB25-E927-CE42-BBC2-A3E091E2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6"/>
            <a:ext cx="12192000" cy="67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E183D-132E-EB4D-9FE1-4C0E1063E81F}"/>
              </a:ext>
            </a:extLst>
          </p:cNvPr>
          <p:cNvCxnSpPr/>
          <p:nvPr/>
        </p:nvCxnSpPr>
        <p:spPr>
          <a:xfrm flipH="1" flipV="1">
            <a:off x="4441371" y="1947553"/>
            <a:ext cx="391886" cy="771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E0A5A-1D34-0C4D-9841-FBFB6614C4F7}"/>
              </a:ext>
            </a:extLst>
          </p:cNvPr>
          <p:cNvCxnSpPr>
            <a:cxnSpLocks/>
          </p:cNvCxnSpPr>
          <p:nvPr/>
        </p:nvCxnSpPr>
        <p:spPr>
          <a:xfrm flipV="1">
            <a:off x="5982586" y="1947554"/>
            <a:ext cx="1698374" cy="1270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1DF9A-48AC-D94B-84F0-777843EF6C3D}"/>
              </a:ext>
            </a:extLst>
          </p:cNvPr>
          <p:cNvCxnSpPr>
            <a:cxnSpLocks/>
          </p:cNvCxnSpPr>
          <p:nvPr/>
        </p:nvCxnSpPr>
        <p:spPr>
          <a:xfrm flipH="1">
            <a:off x="4441372" y="4657060"/>
            <a:ext cx="116451" cy="24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F3C0F7-815D-9E4B-A6B9-DEB13A4C7C86}"/>
              </a:ext>
            </a:extLst>
          </p:cNvPr>
          <p:cNvCxnSpPr>
            <a:cxnSpLocks/>
          </p:cNvCxnSpPr>
          <p:nvPr/>
        </p:nvCxnSpPr>
        <p:spPr>
          <a:xfrm>
            <a:off x="6217920" y="3674225"/>
            <a:ext cx="1463040" cy="1230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8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E183D-132E-EB4D-9FE1-4C0E1063E81F}"/>
              </a:ext>
            </a:extLst>
          </p:cNvPr>
          <p:cNvCxnSpPr>
            <a:cxnSpLocks/>
          </p:cNvCxnSpPr>
          <p:nvPr/>
        </p:nvCxnSpPr>
        <p:spPr>
          <a:xfrm>
            <a:off x="5082363" y="2870791"/>
            <a:ext cx="1135557" cy="1418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E0A5A-1D34-0C4D-9841-FBFB6614C4F7}"/>
              </a:ext>
            </a:extLst>
          </p:cNvPr>
          <p:cNvCxnSpPr>
            <a:cxnSpLocks/>
          </p:cNvCxnSpPr>
          <p:nvPr/>
        </p:nvCxnSpPr>
        <p:spPr>
          <a:xfrm>
            <a:off x="5932967" y="3310270"/>
            <a:ext cx="361507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1DF9A-48AC-D94B-84F0-777843EF6C3D}"/>
              </a:ext>
            </a:extLst>
          </p:cNvPr>
          <p:cNvCxnSpPr>
            <a:cxnSpLocks/>
          </p:cNvCxnSpPr>
          <p:nvPr/>
        </p:nvCxnSpPr>
        <p:spPr>
          <a:xfrm flipV="1">
            <a:off x="4834270" y="4352261"/>
            <a:ext cx="1383650" cy="184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F3C0F7-815D-9E4B-A6B9-DEB13A4C7C86}"/>
              </a:ext>
            </a:extLst>
          </p:cNvPr>
          <p:cNvCxnSpPr>
            <a:cxnSpLocks/>
          </p:cNvCxnSpPr>
          <p:nvPr/>
        </p:nvCxnSpPr>
        <p:spPr>
          <a:xfrm>
            <a:off x="6217920" y="3771014"/>
            <a:ext cx="168703" cy="45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4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B94CA9-8BEE-2F40-8EA5-50A38A98C759}"/>
              </a:ext>
            </a:extLst>
          </p:cNvPr>
          <p:cNvSpPr/>
          <p:nvPr/>
        </p:nvSpPr>
        <p:spPr>
          <a:xfrm>
            <a:off x="5755757" y="3771014"/>
            <a:ext cx="1169582" cy="110578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7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4E8FFA-7E69-A04A-ABE8-ADE5216DDBF8}"/>
              </a:ext>
            </a:extLst>
          </p:cNvPr>
          <p:cNvSpPr/>
          <p:nvPr/>
        </p:nvSpPr>
        <p:spPr>
          <a:xfrm>
            <a:off x="2422566" y="938151"/>
            <a:ext cx="2351314" cy="22444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65FD16-16B8-924D-9C69-DDCAFA16B3AE}"/>
              </a:ext>
            </a:extLst>
          </p:cNvPr>
          <p:cNvSpPr/>
          <p:nvPr/>
        </p:nvSpPr>
        <p:spPr>
          <a:xfrm>
            <a:off x="7196842" y="938151"/>
            <a:ext cx="2351314" cy="2244436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39FEDE-9850-0F47-97FB-6C0552D154BA}"/>
              </a:ext>
            </a:extLst>
          </p:cNvPr>
          <p:cNvSpPr/>
          <p:nvPr/>
        </p:nvSpPr>
        <p:spPr>
          <a:xfrm>
            <a:off x="4828903" y="3800500"/>
            <a:ext cx="2351314" cy="224443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C3C501-8245-B44B-AB5B-6D6317B71631}"/>
              </a:ext>
            </a:extLst>
          </p:cNvPr>
          <p:cNvSpPr/>
          <p:nvPr/>
        </p:nvSpPr>
        <p:spPr>
          <a:xfrm>
            <a:off x="2774472" y="1373182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BFB307-64B7-4640-9D1B-8395016ED35F}"/>
              </a:ext>
            </a:extLst>
          </p:cNvPr>
          <p:cNvSpPr/>
          <p:nvPr/>
        </p:nvSpPr>
        <p:spPr>
          <a:xfrm>
            <a:off x="7572501" y="1337559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BF0A97-1F19-B740-8666-D5ADE0F464D0}"/>
              </a:ext>
            </a:extLst>
          </p:cNvPr>
          <p:cNvSpPr/>
          <p:nvPr/>
        </p:nvSpPr>
        <p:spPr>
          <a:xfrm>
            <a:off x="5187933" y="4233158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BD70E7-3ECE-434D-AA9E-8654BEDB3FE7}"/>
              </a:ext>
            </a:extLst>
          </p:cNvPr>
          <p:cNvSpPr/>
          <p:nvPr/>
        </p:nvSpPr>
        <p:spPr>
          <a:xfrm>
            <a:off x="3758936" y="1389807"/>
            <a:ext cx="680852" cy="621871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B21E8-81B3-0449-B807-DBA1CCE2F72E}"/>
              </a:ext>
            </a:extLst>
          </p:cNvPr>
          <p:cNvSpPr/>
          <p:nvPr/>
        </p:nvSpPr>
        <p:spPr>
          <a:xfrm>
            <a:off x="8503526" y="1354185"/>
            <a:ext cx="680852" cy="621871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FCE035-E4FC-0C41-850C-B7BEEBF29B24}"/>
              </a:ext>
            </a:extLst>
          </p:cNvPr>
          <p:cNvSpPr/>
          <p:nvPr/>
        </p:nvSpPr>
        <p:spPr>
          <a:xfrm>
            <a:off x="6119750" y="4249783"/>
            <a:ext cx="680852" cy="621871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E24163-6DE0-8149-8CA3-2907AA84E149}"/>
              </a:ext>
            </a:extLst>
          </p:cNvPr>
          <p:cNvSpPr/>
          <p:nvPr/>
        </p:nvSpPr>
        <p:spPr>
          <a:xfrm>
            <a:off x="6128062" y="5101244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50C075-E839-3B4D-A9E0-D7E65DD23AC9}"/>
              </a:ext>
            </a:extLst>
          </p:cNvPr>
          <p:cNvSpPr/>
          <p:nvPr/>
        </p:nvSpPr>
        <p:spPr>
          <a:xfrm>
            <a:off x="3270860" y="2144087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FCE6AD-5BC2-D64B-8952-AD5A1AB3E564}"/>
              </a:ext>
            </a:extLst>
          </p:cNvPr>
          <p:cNvSpPr/>
          <p:nvPr/>
        </p:nvSpPr>
        <p:spPr>
          <a:xfrm>
            <a:off x="8520151" y="2155966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F121DE-7B2B-A540-BC0C-4D4CF4344E01}"/>
              </a:ext>
            </a:extLst>
          </p:cNvPr>
          <p:cNvSpPr/>
          <p:nvPr/>
        </p:nvSpPr>
        <p:spPr>
          <a:xfrm>
            <a:off x="7572501" y="2155966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7E9123-A97B-4A4B-B566-C9AA9B7B5742}"/>
              </a:ext>
            </a:extLst>
          </p:cNvPr>
          <p:cNvSpPr/>
          <p:nvPr/>
        </p:nvSpPr>
        <p:spPr>
          <a:xfrm>
            <a:off x="5187933" y="5082242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7B49F10-F238-0C42-A610-A4114F1C3811}"/>
              </a:ext>
            </a:extLst>
          </p:cNvPr>
          <p:cNvSpPr/>
          <p:nvPr/>
        </p:nvSpPr>
        <p:spPr>
          <a:xfrm>
            <a:off x="873035" y="1906186"/>
            <a:ext cx="467491" cy="4492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C619B7-7018-2A4E-A95B-C7BCB546B857}"/>
              </a:ext>
            </a:extLst>
          </p:cNvPr>
          <p:cNvCxnSpPr>
            <a:stCxn id="19" idx="5"/>
            <a:endCxn id="4" idx="2"/>
          </p:cNvCxnSpPr>
          <p:nvPr/>
        </p:nvCxnSpPr>
        <p:spPr>
          <a:xfrm flipV="1">
            <a:off x="1340526" y="2060369"/>
            <a:ext cx="1082040" cy="14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3E2747-65E3-F144-B6C6-B17BE001D2D3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2422566" y="1684117"/>
            <a:ext cx="347947" cy="3762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6FA4DC-903B-5A43-81CE-2CAD574BC35E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458095" y="1700743"/>
            <a:ext cx="300841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FA91ED-5340-BD48-A3E9-FBCC67C195C8}"/>
              </a:ext>
            </a:extLst>
          </p:cNvPr>
          <p:cNvCxnSpPr>
            <a:cxnSpLocks/>
            <a:stCxn id="10" idx="4"/>
            <a:endCxn id="15" idx="7"/>
          </p:cNvCxnSpPr>
          <p:nvPr/>
        </p:nvCxnSpPr>
        <p:spPr>
          <a:xfrm flipH="1">
            <a:off x="3829704" y="2011678"/>
            <a:ext cx="269658" cy="225915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8A04B6-CA39-5A42-885F-A6F018F4A27A}"/>
              </a:ext>
            </a:extLst>
          </p:cNvPr>
          <p:cNvCxnSpPr>
            <a:cxnSpLocks/>
            <a:stCxn id="15" idx="6"/>
            <a:endCxn id="4" idx="6"/>
          </p:cNvCxnSpPr>
          <p:nvPr/>
        </p:nvCxnSpPr>
        <p:spPr>
          <a:xfrm flipV="1">
            <a:off x="3925586" y="2060369"/>
            <a:ext cx="848294" cy="402966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56772D-5433-7643-872E-388AA31E1A3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773880" y="2060369"/>
            <a:ext cx="2422962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0F2B60-B710-F443-A928-CB6E16922366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>
          <a:xfrm flipV="1">
            <a:off x="7196842" y="1896741"/>
            <a:ext cx="475773" cy="16362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CF3EC0-B8E8-1D4D-986C-D9214E944E8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8256124" y="1665120"/>
            <a:ext cx="247402" cy="1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A61ACD-87B1-A44A-8B92-06AF3E5BA83E}"/>
              </a:ext>
            </a:extLst>
          </p:cNvPr>
          <p:cNvCxnSpPr>
            <a:cxnSpLocks/>
            <a:stCxn id="12" idx="4"/>
            <a:endCxn id="16" idx="0"/>
          </p:cNvCxnSpPr>
          <p:nvPr/>
        </p:nvCxnSpPr>
        <p:spPr>
          <a:xfrm>
            <a:off x="8843952" y="1976056"/>
            <a:ext cx="3562" cy="17991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ADD351-9CAC-524A-A0EC-E887D06A5B3F}"/>
              </a:ext>
            </a:extLst>
          </p:cNvPr>
          <p:cNvCxnSpPr>
            <a:cxnSpLocks/>
            <a:stCxn id="16" idx="4"/>
            <a:endCxn id="5" idx="4"/>
          </p:cNvCxnSpPr>
          <p:nvPr/>
        </p:nvCxnSpPr>
        <p:spPr>
          <a:xfrm flipH="1">
            <a:off x="8372499" y="2794462"/>
            <a:ext cx="475015" cy="388125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A9B127-CBFF-A848-A239-70C7E3AAB9C6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6004560" y="3182587"/>
            <a:ext cx="2367939" cy="617913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795959-FCBB-8944-9CC7-5B7BE2ECAEF5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5529545" y="3800500"/>
            <a:ext cx="475015" cy="43265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F8A39E-614A-DC4D-9A68-1F9FEFC5CD29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5871556" y="4560719"/>
            <a:ext cx="248194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98E7DB-0FA2-E343-8B1D-7C47C7287CE5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6455425" y="4871654"/>
            <a:ext cx="4751" cy="22959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91C21D-2629-F140-BFAC-9C242E3BA9CC}"/>
              </a:ext>
            </a:extLst>
          </p:cNvPr>
          <p:cNvCxnSpPr>
            <a:cxnSpLocks/>
            <a:stCxn id="14" idx="1"/>
            <a:endCxn id="6" idx="2"/>
          </p:cNvCxnSpPr>
          <p:nvPr/>
        </p:nvCxnSpPr>
        <p:spPr>
          <a:xfrm flipH="1" flipV="1">
            <a:off x="4828903" y="4922718"/>
            <a:ext cx="1395041" cy="27203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40D4E79-B171-1845-A402-545C9E88FBB7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 flipV="1">
            <a:off x="1050620" y="2355469"/>
            <a:ext cx="3778283" cy="25672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35819-64C5-4A47-B5EF-66A21704F6F8}"/>
              </a:ext>
            </a:extLst>
          </p:cNvPr>
          <p:cNvGrpSpPr/>
          <p:nvPr/>
        </p:nvGrpSpPr>
        <p:grpSpPr>
          <a:xfrm>
            <a:off x="3345923" y="2384821"/>
            <a:ext cx="483781" cy="144680"/>
            <a:chOff x="1764681" y="4841714"/>
            <a:chExt cx="483781" cy="144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9E9CB7C-2F50-3C49-B819-8D215F6FA6B9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495AB5-149D-9148-8660-67BCB5A42F2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F1132A-11A3-C34F-823B-5EA3152874CE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0C28E8-DC69-BB42-AD9E-976FE6A9D74D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C73B8D9-C8DC-E942-9B9B-6C71E3BC90EE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88A220-E645-5349-A2C1-996D487555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2EE8FE-954A-414B-8FB3-ED5999B2D7CA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6E171D01-DD00-A74F-A49F-8E43A1C8936C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873832-98D0-544F-AB34-5E53C9CC7FDE}"/>
              </a:ext>
            </a:extLst>
          </p:cNvPr>
          <p:cNvGrpSpPr/>
          <p:nvPr/>
        </p:nvGrpSpPr>
        <p:grpSpPr>
          <a:xfrm>
            <a:off x="2856125" y="1628402"/>
            <a:ext cx="483781" cy="144680"/>
            <a:chOff x="1764681" y="4841714"/>
            <a:chExt cx="483781" cy="14468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4336B8E-225B-124E-B124-66411623EE8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1F3A57-BA50-0C41-9E03-2445DF6A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AAAEE88-B014-434B-9952-7F7C285BF149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353C26-B3EC-0747-8E68-2586E8AA8372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264AB7-434C-A946-8000-56BB88FC1E40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EE752A5-0E65-1349-8D79-7CF3F1D17207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45F892D-9364-5343-8652-647EE9B65C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43AFD47-D7D5-D34D-BB33-EF5259B1F502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36335A67-4ACF-7848-800D-B81ABFB909C5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7A90B60C-B1FA-604A-84A1-24F30719B31A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3207BA-D001-D34A-BEF5-8188F8B8C5DD}"/>
              </a:ext>
            </a:extLst>
          </p:cNvPr>
          <p:cNvGrpSpPr/>
          <p:nvPr/>
        </p:nvGrpSpPr>
        <p:grpSpPr>
          <a:xfrm>
            <a:off x="3855336" y="1642357"/>
            <a:ext cx="483781" cy="144680"/>
            <a:chOff x="1764681" y="4841714"/>
            <a:chExt cx="483781" cy="14468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CE4EC1-F96A-754F-9FAD-072ED9498E3E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88C8F1D-8DF4-F94F-B130-421D9E77893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BE82C5-1B61-BC45-9EA3-43863D2E3598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AF3E443-741D-694D-A8FB-DF951A1B0931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AF3DA5-CEA5-7743-B6BC-33534F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9E8ABBF-7C2B-0F49-AE29-BBEAF90C8FC2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59705A-9EA0-714D-BCC1-E3EB90F9C812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C60AB847-5ADF-6441-9C7B-8BE36AFD440B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29FC9A6F-2852-024D-975A-415627FCB03A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569DD9B-FDF5-0A4A-B033-93538C2FFC58}"/>
              </a:ext>
            </a:extLst>
          </p:cNvPr>
          <p:cNvGrpSpPr/>
          <p:nvPr/>
        </p:nvGrpSpPr>
        <p:grpSpPr>
          <a:xfrm>
            <a:off x="7654154" y="1578628"/>
            <a:ext cx="483781" cy="144680"/>
            <a:chOff x="1764681" y="4841714"/>
            <a:chExt cx="483781" cy="14468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EFC8BF-F347-7743-8B3B-292EE41F879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D0EAF17-8036-0245-A0BB-143E6658DBD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90E008-6B11-2544-ACFB-7C28E43BC272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E65015-3393-CA4E-9CC9-4E529B17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607544-82E1-C848-992A-1E1CA293DD5A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C76682-962E-D649-9CEB-80F26046A337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66915E7-E866-BE45-8CF8-B0714871ED01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40A483A6-103B-E247-8533-FB5858BBF219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2970C1FD-8E9C-0C4F-94C1-B52729986B50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82378511-74EF-F243-B6E3-1EB856EBD4F4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3E1C1BE-7CEE-BB44-A236-71AA8817CE5A}"/>
              </a:ext>
            </a:extLst>
          </p:cNvPr>
          <p:cNvGrpSpPr/>
          <p:nvPr/>
        </p:nvGrpSpPr>
        <p:grpSpPr>
          <a:xfrm>
            <a:off x="8610006" y="1578628"/>
            <a:ext cx="483781" cy="144680"/>
            <a:chOff x="1764681" y="4841714"/>
            <a:chExt cx="483781" cy="14468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D45E965-2A68-A04C-A482-8179E7C492B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8C8AEC-9251-B94E-9F4C-5F04E4A0271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52758C8-9414-6D49-8F51-2DBEFDE686F5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696B0C0-0D06-6A4E-BB1A-6D1F4E2868C0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5D1F126-3B42-D148-90EC-2176D621E5D3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5E9E71-21FF-E546-A558-AC49309DEFA6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230BF0C-A6FA-AC42-94CF-2258E4AB1841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ADDB197A-078F-2740-A66D-BE44290590EA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C66F2676-7F56-3A4B-AEB7-EF333D572DA3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FA4012-C52B-B24B-898B-12FE632D38E0}"/>
              </a:ext>
            </a:extLst>
          </p:cNvPr>
          <p:cNvGrpSpPr/>
          <p:nvPr/>
        </p:nvGrpSpPr>
        <p:grpSpPr>
          <a:xfrm>
            <a:off x="7654154" y="2395857"/>
            <a:ext cx="483781" cy="144680"/>
            <a:chOff x="1764681" y="4841714"/>
            <a:chExt cx="483781" cy="14468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B476C36-383C-DA4A-82AA-3F7B36D2A264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C2BEF50-5C52-C147-99BB-C3E31AB3BF17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502FCBF-96E9-2B4B-8AF5-1CC41D372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0FBA987-F90E-5D47-BD63-C64F6E90F6BF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E90B280-44D7-604D-808F-B63DD4B0B538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C133C2-2A0D-084C-9AC5-A5F5FB4EBE76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A9D094E-BF60-5D40-83DB-C91A6173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7EC4C503-F57B-B047-894E-95A585C7A0C7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C30B62F9-AF85-C94B-9E8C-6EDEF3514E03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BE5BB57-B141-BD45-B289-6E74BA20825E}"/>
              </a:ext>
            </a:extLst>
          </p:cNvPr>
          <p:cNvGrpSpPr/>
          <p:nvPr/>
        </p:nvGrpSpPr>
        <p:grpSpPr>
          <a:xfrm>
            <a:off x="8610006" y="2395857"/>
            <a:ext cx="483781" cy="144680"/>
            <a:chOff x="1764681" y="4841714"/>
            <a:chExt cx="483781" cy="14468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0EC2944-85D2-F049-90DA-2DE6A16927E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6D05324-4864-7C44-8E66-F10ED64826D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17C0E4A-95B8-DF46-AA44-D078AADCEA7D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F8FB4DF-13B7-4440-A01E-1DED46B7ACE4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CCE52A-246C-474A-B60A-2C5E53D36A44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E64BA79-2981-1244-B16A-C153B5459CFB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F9D2048-CBBE-D946-BD95-3B87B3D7C689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B88B10F1-2C9D-DF4B-8B38-4EDB06B823B0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F70CA8D-3087-4E4D-B376-D608B21ED936}"/>
              </a:ext>
            </a:extLst>
          </p:cNvPr>
          <p:cNvGrpSpPr/>
          <p:nvPr/>
        </p:nvGrpSpPr>
        <p:grpSpPr>
          <a:xfrm>
            <a:off x="5256354" y="4469082"/>
            <a:ext cx="483781" cy="144680"/>
            <a:chOff x="1764681" y="4841714"/>
            <a:chExt cx="483781" cy="14468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B8FF89-95C8-584A-ACE7-2738A4B65AC0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BDD381-4A1A-484E-B3C4-73FC2D7A87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EAD0155-A25F-A744-B7B9-CBE9CECF346C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25FDC31-5F11-084E-9A66-84B9C767977B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FC8CECD-20D9-3F4E-B0A8-7B1325769448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6DF3D7-FF90-9E4E-A9C5-02BAEA3BE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D784511-7399-CA4D-85BC-D9F18DD3A7C2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77FF44E1-6D9E-F842-A014-414E6BCD885F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437CF27B-1358-6548-9B2F-6C54DD7D6790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951110D-DF98-D944-AA46-5F5358B9760B}"/>
              </a:ext>
            </a:extLst>
          </p:cNvPr>
          <p:cNvGrpSpPr/>
          <p:nvPr/>
        </p:nvGrpSpPr>
        <p:grpSpPr>
          <a:xfrm>
            <a:off x="6225806" y="4472850"/>
            <a:ext cx="483781" cy="144680"/>
            <a:chOff x="1764681" y="4841714"/>
            <a:chExt cx="483781" cy="14468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586AF2-C9BF-EA44-A04E-C73DBA045E8F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2091E6-4C9E-3547-B74C-FF3E35BF1318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39DD0AF-9657-624C-B39D-09133D352419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D127695-274B-9F40-A6F1-0F054AC1923E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2FA518-0526-334A-85BB-A87A220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F82026-155F-434F-AAF2-DDF79782D655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3C05FE9-3375-F144-A76C-164112B41696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365EECE0-DC76-154F-AF1B-F37C5E57C196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717CFEB-8EE0-694B-9B0D-181BFDFA3E82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C2B4B02-14DF-2B44-AD42-153070C6F4C1}"/>
              </a:ext>
            </a:extLst>
          </p:cNvPr>
          <p:cNvGrpSpPr/>
          <p:nvPr/>
        </p:nvGrpSpPr>
        <p:grpSpPr>
          <a:xfrm>
            <a:off x="5284532" y="5337463"/>
            <a:ext cx="483781" cy="144680"/>
            <a:chOff x="1764681" y="4841714"/>
            <a:chExt cx="483781" cy="14468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94D5C9E-1F02-3A48-980C-FFB54343C65A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2CB8CE4-B899-3741-8F32-AE9900D132F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E2A6C66-74C6-1649-9BC2-EB7F8D1BA3CD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6A0E3A4-3950-6E48-BA3D-5F8511199155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8879CAD-DB68-D242-8FFA-28F9C04509D7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9A59431-A87D-AE4C-BFA6-71A5EC40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D2AAEFC-7FE2-3D45-B659-6793C445380E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AA40DFEF-4B0C-724D-A051-722B4CCC233A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>
              <a:extLst>
                <a:ext uri="{FF2B5EF4-FFF2-40B4-BE49-F238E27FC236}">
                  <a16:creationId xmlns:a16="http://schemas.microsoft.com/office/drawing/2014/main" id="{4BB45481-6546-D74E-8012-AEED3A368DFB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>
              <a:extLst>
                <a:ext uri="{FF2B5EF4-FFF2-40B4-BE49-F238E27FC236}">
                  <a16:creationId xmlns:a16="http://schemas.microsoft.com/office/drawing/2014/main" id="{0E994704-C87F-B944-B33C-62EF64AE358D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89778C8-F780-B149-8B2A-486E279FA8C1}"/>
              </a:ext>
            </a:extLst>
          </p:cNvPr>
          <p:cNvGrpSpPr/>
          <p:nvPr/>
        </p:nvGrpSpPr>
        <p:grpSpPr>
          <a:xfrm>
            <a:off x="6223944" y="5351859"/>
            <a:ext cx="483781" cy="144680"/>
            <a:chOff x="1764681" y="4841714"/>
            <a:chExt cx="483781" cy="14468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B338018-0F68-3F4E-A9F4-41BFCE6799E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432B36-DC7D-7047-A6F1-8DE94323D583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F376EC5-EBE3-194A-BD9D-E29577E1CCE6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6A01537-B34C-0343-AD14-F342D9401B6E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21FE735-FFF3-E241-895A-95927379D7C7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171698F-8318-2C47-A45C-A7606CEF023B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E6C760-44F9-9144-967B-589A8B1DB568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182B92D3-5042-224B-9952-527834A60AFB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6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18B0-D588-2E44-99CA-EAE3C847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7DE4-2E32-8F47-93DA-6B2DBB4D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2418-AC04-8E43-9A8B-672A6C6A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90" y="207809"/>
            <a:ext cx="10515600" cy="1325563"/>
          </a:xfrm>
        </p:spPr>
        <p:txBody>
          <a:bodyPr/>
          <a:lstStyle/>
          <a:p>
            <a:r>
              <a:rPr lang="en-US" dirty="0"/>
              <a:t>Emergent Behaviour: Termites!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1CC-A24F-904D-925D-AAABBC4D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0" y="1457018"/>
            <a:ext cx="5105400" cy="5143500"/>
          </a:xfrm>
          <a:prstGeom prst="rect">
            <a:avLst/>
          </a:prstGeom>
          <a:ln w="63500" cmpd="sng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A1526-FF28-BA4E-8600-EED27010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10" y="1495118"/>
            <a:ext cx="5105400" cy="51054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31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4D0DE-E148-F148-96E7-82FE34D9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86" y="2834519"/>
            <a:ext cx="2181629" cy="21816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7BCB26-4C3C-4E4B-95D9-FEDE0758934A}"/>
              </a:ext>
            </a:extLst>
          </p:cNvPr>
          <p:cNvGrpSpPr/>
          <p:nvPr/>
        </p:nvGrpSpPr>
        <p:grpSpPr>
          <a:xfrm>
            <a:off x="6861232" y="1372760"/>
            <a:ext cx="2032288" cy="2068708"/>
            <a:chOff x="6927732" y="1372760"/>
            <a:chExt cx="2032288" cy="20687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FBCE8D-9045-9247-B138-199278220C21}"/>
                </a:ext>
              </a:extLst>
            </p:cNvPr>
            <p:cNvGrpSpPr/>
            <p:nvPr/>
          </p:nvGrpSpPr>
          <p:grpSpPr>
            <a:xfrm>
              <a:off x="6927732" y="2078181"/>
              <a:ext cx="1537606" cy="1363287"/>
              <a:chOff x="2327563" y="1496290"/>
              <a:chExt cx="1537606" cy="136328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2E16C7E-AE8F-DB40-916F-0E9E6E796A6C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riangle 13">
                <a:extLst>
                  <a:ext uri="{FF2B5EF4-FFF2-40B4-BE49-F238E27FC236}">
                    <a16:creationId xmlns:a16="http://schemas.microsoft.com/office/drawing/2014/main" id="{2542943B-5FEC-1B41-8636-7E57C363CD06}"/>
                  </a:ext>
                </a:extLst>
              </p:cNvPr>
              <p:cNvSpPr/>
              <p:nvPr/>
            </p:nvSpPr>
            <p:spPr>
              <a:xfrm rot="11309859">
                <a:off x="2327563" y="195695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D4472CD5-D5F8-3540-B007-1EC557B4FD41}"/>
                  </a:ext>
                </a:extLst>
              </p:cNvPr>
              <p:cNvSpPr/>
              <p:nvPr/>
            </p:nvSpPr>
            <p:spPr>
              <a:xfrm rot="1024846">
                <a:off x="3599161" y="224369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7A4041-0297-9845-BDC5-212E07393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3656" y="1372760"/>
              <a:ext cx="1616364" cy="161636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59E13F-B1D2-B843-9F11-048BD0D250EA}"/>
              </a:ext>
            </a:extLst>
          </p:cNvPr>
          <p:cNvGrpSpPr/>
          <p:nvPr/>
        </p:nvGrpSpPr>
        <p:grpSpPr>
          <a:xfrm>
            <a:off x="6978766" y="4194517"/>
            <a:ext cx="2027371" cy="1857092"/>
            <a:chOff x="6963238" y="2078181"/>
            <a:chExt cx="2027371" cy="18570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5DAE97-F9D9-2645-B3C3-C60F0732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4245" y="2318909"/>
              <a:ext cx="1616364" cy="161636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B6E1C3-6B1E-5642-84F0-BF4876E4DBBE}"/>
                </a:ext>
              </a:extLst>
            </p:cNvPr>
            <p:cNvGrpSpPr/>
            <p:nvPr/>
          </p:nvGrpSpPr>
          <p:grpSpPr>
            <a:xfrm>
              <a:off x="6963238" y="2078181"/>
              <a:ext cx="1426532" cy="1363287"/>
              <a:chOff x="2363069" y="1496290"/>
              <a:chExt cx="1426532" cy="13632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2AEDCB-627D-0545-B46A-23B872670E7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997D23C4-8DB9-E246-B040-828464871122}"/>
                  </a:ext>
                </a:extLst>
              </p:cNvPr>
              <p:cNvSpPr/>
              <p:nvPr/>
            </p:nvSpPr>
            <p:spPr>
              <a:xfrm rot="20285300">
                <a:off x="2363069" y="222004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A456AA3F-E9FC-1C47-A0CB-53841C5C6405}"/>
                  </a:ext>
                </a:extLst>
              </p:cNvPr>
              <p:cNvSpPr/>
              <p:nvPr/>
            </p:nvSpPr>
            <p:spPr>
              <a:xfrm rot="8980569">
                <a:off x="3523593" y="1653365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9B4596-965F-154E-993F-CA02FC1012B0}"/>
              </a:ext>
            </a:extLst>
          </p:cNvPr>
          <p:cNvGrpSpPr/>
          <p:nvPr/>
        </p:nvGrpSpPr>
        <p:grpSpPr>
          <a:xfrm>
            <a:off x="4933802" y="1304809"/>
            <a:ext cx="1798001" cy="2187112"/>
            <a:chOff x="6650208" y="1254356"/>
            <a:chExt cx="1798001" cy="2187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897344-2BC1-234F-B531-933D28A3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08" y="1254356"/>
              <a:ext cx="1616364" cy="161636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14F1D0-FB40-B848-BA05-156F95E5C5EA}"/>
                </a:ext>
              </a:extLst>
            </p:cNvPr>
            <p:cNvGrpSpPr/>
            <p:nvPr/>
          </p:nvGrpSpPr>
          <p:grpSpPr>
            <a:xfrm>
              <a:off x="6894344" y="2078181"/>
              <a:ext cx="1553865" cy="1363287"/>
              <a:chOff x="2294175" y="1496290"/>
              <a:chExt cx="1553865" cy="136328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34A268-64EF-D448-A228-BC4F1EBEABD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4DD1A2A5-0431-DE40-8EF0-4AA1A165E31C}"/>
                  </a:ext>
                </a:extLst>
              </p:cNvPr>
              <p:cNvSpPr/>
              <p:nvPr/>
            </p:nvSpPr>
            <p:spPr>
              <a:xfrm rot="1400948">
                <a:off x="2294175" y="186252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>
                <a:extLst>
                  <a:ext uri="{FF2B5EF4-FFF2-40B4-BE49-F238E27FC236}">
                    <a16:creationId xmlns:a16="http://schemas.microsoft.com/office/drawing/2014/main" id="{3214C2F6-91E6-E743-9AC2-00A758C7DE7E}"/>
                  </a:ext>
                </a:extLst>
              </p:cNvPr>
              <p:cNvSpPr/>
              <p:nvPr/>
            </p:nvSpPr>
            <p:spPr>
              <a:xfrm rot="9723720">
                <a:off x="3582032" y="191106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0EF065-228C-B745-B919-B88D3EB18B1D}"/>
              </a:ext>
            </a:extLst>
          </p:cNvPr>
          <p:cNvGrpSpPr/>
          <p:nvPr/>
        </p:nvGrpSpPr>
        <p:grpSpPr>
          <a:xfrm>
            <a:off x="4800963" y="4101347"/>
            <a:ext cx="1819131" cy="1897011"/>
            <a:chOff x="6595353" y="2078181"/>
            <a:chExt cx="1819131" cy="189701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8D0BB1-AD67-F045-BD1E-6BFC938A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353" y="2358828"/>
              <a:ext cx="1616364" cy="161636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152A3C-2EF0-624C-BE2A-E73BAF635A32}"/>
                </a:ext>
              </a:extLst>
            </p:cNvPr>
            <p:cNvGrpSpPr/>
            <p:nvPr/>
          </p:nvGrpSpPr>
          <p:grpSpPr>
            <a:xfrm>
              <a:off x="6929049" y="2078181"/>
              <a:ext cx="1485435" cy="1363287"/>
              <a:chOff x="2328880" y="1496290"/>
              <a:chExt cx="1485435" cy="13632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A40F1E-649C-6D42-9D22-C7882EE3849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6E7D404F-438C-D14E-8015-19EA5BC4C3FC}"/>
                  </a:ext>
                </a:extLst>
              </p:cNvPr>
              <p:cNvSpPr/>
              <p:nvPr/>
            </p:nvSpPr>
            <p:spPr>
              <a:xfrm rot="9119254">
                <a:off x="2328880" y="2284158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573012F3-BC35-F548-BB5B-6B9403D11910}"/>
                  </a:ext>
                </a:extLst>
              </p:cNvPr>
              <p:cNvSpPr/>
              <p:nvPr/>
            </p:nvSpPr>
            <p:spPr>
              <a:xfrm rot="2131219">
                <a:off x="3548307" y="234751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9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C6C2-2311-9247-AB84-8C51F0CC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Map/Group/Reduce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943693-C824-0141-85F8-0D42B02692C1}"/>
              </a:ext>
            </a:extLst>
          </p:cNvPr>
          <p:cNvSpPr/>
          <p:nvPr/>
        </p:nvSpPr>
        <p:spPr>
          <a:xfrm>
            <a:off x="1190847" y="2402957"/>
            <a:ext cx="744279" cy="3636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C8423-C216-574D-8C55-A947671D07EF}"/>
              </a:ext>
            </a:extLst>
          </p:cNvPr>
          <p:cNvSpPr/>
          <p:nvPr/>
        </p:nvSpPr>
        <p:spPr>
          <a:xfrm>
            <a:off x="2929833" y="2402957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D1A15B-DC91-B543-8E13-40D562DA49C5}"/>
              </a:ext>
            </a:extLst>
          </p:cNvPr>
          <p:cNvSpPr/>
          <p:nvPr/>
        </p:nvSpPr>
        <p:spPr>
          <a:xfrm>
            <a:off x="2929833" y="3425342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45443-D390-5644-8CD5-B317859C36CE}"/>
              </a:ext>
            </a:extLst>
          </p:cNvPr>
          <p:cNvSpPr/>
          <p:nvPr/>
        </p:nvSpPr>
        <p:spPr>
          <a:xfrm>
            <a:off x="2924043" y="445369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0B53F3-D7A2-BA40-B0AB-161370936866}"/>
              </a:ext>
            </a:extLst>
          </p:cNvPr>
          <p:cNvSpPr/>
          <p:nvPr/>
        </p:nvSpPr>
        <p:spPr>
          <a:xfrm>
            <a:off x="2924042" y="545334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D46332-588E-EF4A-86D4-D0E0C5A6092F}"/>
              </a:ext>
            </a:extLst>
          </p:cNvPr>
          <p:cNvCxnSpPr>
            <a:cxnSpLocks/>
          </p:cNvCxnSpPr>
          <p:nvPr/>
        </p:nvCxnSpPr>
        <p:spPr>
          <a:xfrm>
            <a:off x="2044194" y="2713073"/>
            <a:ext cx="776568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5A1176-0109-AB4A-AF22-A1AE4E0F56C9}"/>
              </a:ext>
            </a:extLst>
          </p:cNvPr>
          <p:cNvCxnSpPr>
            <a:cxnSpLocks/>
          </p:cNvCxnSpPr>
          <p:nvPr/>
        </p:nvCxnSpPr>
        <p:spPr>
          <a:xfrm>
            <a:off x="2113935" y="3735458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FD3D7-0900-474F-870C-E09551D49F36}"/>
              </a:ext>
            </a:extLst>
          </p:cNvPr>
          <p:cNvCxnSpPr>
            <a:cxnSpLocks/>
          </p:cNvCxnSpPr>
          <p:nvPr/>
        </p:nvCxnSpPr>
        <p:spPr>
          <a:xfrm>
            <a:off x="2113935" y="4819172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5E099-95BC-1541-9D85-38CA8FC322A5}"/>
              </a:ext>
            </a:extLst>
          </p:cNvPr>
          <p:cNvCxnSpPr>
            <a:cxnSpLocks/>
          </p:cNvCxnSpPr>
          <p:nvPr/>
        </p:nvCxnSpPr>
        <p:spPr>
          <a:xfrm>
            <a:off x="2113935" y="5763456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7C4DB1-ACF8-D74B-8570-3D20999F846B}"/>
              </a:ext>
            </a:extLst>
          </p:cNvPr>
          <p:cNvSpPr txBox="1"/>
          <p:nvPr/>
        </p:nvSpPr>
        <p:spPr>
          <a:xfrm>
            <a:off x="4668819" y="24620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18FFA7-2774-5145-8BAC-4DF064A6B154}"/>
              </a:ext>
            </a:extLst>
          </p:cNvPr>
          <p:cNvCxnSpPr>
            <a:cxnSpLocks/>
          </p:cNvCxnSpPr>
          <p:nvPr/>
        </p:nvCxnSpPr>
        <p:spPr>
          <a:xfrm>
            <a:off x="3834581" y="2679229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6FB-E685-454C-A47E-00771D546ECC}"/>
              </a:ext>
            </a:extLst>
          </p:cNvPr>
          <p:cNvCxnSpPr>
            <a:cxnSpLocks/>
          </p:cNvCxnSpPr>
          <p:nvPr/>
        </p:nvCxnSpPr>
        <p:spPr>
          <a:xfrm>
            <a:off x="3834581" y="3735458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E741D-DF4C-EA4A-A226-881EA8326544}"/>
              </a:ext>
            </a:extLst>
          </p:cNvPr>
          <p:cNvCxnSpPr>
            <a:cxnSpLocks/>
          </p:cNvCxnSpPr>
          <p:nvPr/>
        </p:nvCxnSpPr>
        <p:spPr>
          <a:xfrm>
            <a:off x="3834581" y="476380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8F1133-8C80-2A42-91FD-C0F638C770E1}"/>
              </a:ext>
            </a:extLst>
          </p:cNvPr>
          <p:cNvCxnSpPr>
            <a:cxnSpLocks/>
          </p:cNvCxnSpPr>
          <p:nvPr/>
        </p:nvCxnSpPr>
        <p:spPr>
          <a:xfrm>
            <a:off x="3834581" y="576345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D62F06-21F5-4449-9406-EC9806B79BBA}"/>
              </a:ext>
            </a:extLst>
          </p:cNvPr>
          <p:cNvSpPr txBox="1"/>
          <p:nvPr/>
        </p:nvSpPr>
        <p:spPr>
          <a:xfrm>
            <a:off x="4668818" y="3535533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9890A-3B8E-E24C-9887-11E604A20674}"/>
              </a:ext>
            </a:extLst>
          </p:cNvPr>
          <p:cNvSpPr txBox="1"/>
          <p:nvPr/>
        </p:nvSpPr>
        <p:spPr>
          <a:xfrm>
            <a:off x="4668818" y="45803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2BC1A-9C7D-CD43-B358-3B701863752E}"/>
              </a:ext>
            </a:extLst>
          </p:cNvPr>
          <p:cNvSpPr txBox="1"/>
          <p:nvPr/>
        </p:nvSpPr>
        <p:spPr>
          <a:xfrm>
            <a:off x="4668818" y="557879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BCA25F-07B8-684E-87F4-EC4FA02BDE73}"/>
              </a:ext>
            </a:extLst>
          </p:cNvPr>
          <p:cNvSpPr/>
          <p:nvPr/>
        </p:nvSpPr>
        <p:spPr>
          <a:xfrm>
            <a:off x="6136012" y="2402957"/>
            <a:ext cx="907069" cy="36363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599C5F5-E42D-F349-9A99-FB6431CF462E}"/>
              </a:ext>
            </a:extLst>
          </p:cNvPr>
          <p:cNvSpPr/>
          <p:nvPr/>
        </p:nvSpPr>
        <p:spPr>
          <a:xfrm>
            <a:off x="5479177" y="2462040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B5F3DC-657C-9540-9BBE-DB24AD9D28F2}"/>
              </a:ext>
            </a:extLst>
          </p:cNvPr>
          <p:cNvSpPr txBox="1"/>
          <p:nvPr/>
        </p:nvSpPr>
        <p:spPr>
          <a:xfrm>
            <a:off x="7511602" y="4036458"/>
            <a:ext cx="1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KV[K,[V]]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7BA2E-2816-704A-B932-260ACD7720C3}"/>
              </a:ext>
            </a:extLst>
          </p:cNvPr>
          <p:cNvCxnSpPr>
            <a:cxnSpLocks/>
          </p:cNvCxnSpPr>
          <p:nvPr/>
        </p:nvCxnSpPr>
        <p:spPr>
          <a:xfrm>
            <a:off x="7059318" y="4218039"/>
            <a:ext cx="452284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66120-5E85-9242-99E0-B9EF4CF408C5}"/>
              </a:ext>
            </a:extLst>
          </p:cNvPr>
          <p:cNvSpPr/>
          <p:nvPr/>
        </p:nvSpPr>
        <p:spPr>
          <a:xfrm>
            <a:off x="9123334" y="263893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12BA6503-E7AD-1843-9948-E92E6111E675}"/>
              </a:ext>
            </a:extLst>
          </p:cNvPr>
          <p:cNvSpPr/>
          <p:nvPr/>
        </p:nvSpPr>
        <p:spPr>
          <a:xfrm rot="10800000">
            <a:off x="8511617" y="2429413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78226C-F2D9-C44C-BDB2-9FECE05036B1}"/>
              </a:ext>
            </a:extLst>
          </p:cNvPr>
          <p:cNvSpPr/>
          <p:nvPr/>
        </p:nvSpPr>
        <p:spPr>
          <a:xfrm>
            <a:off x="9123333" y="3907923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456B04-A66A-DD41-8F1C-F010B9313FAD}"/>
              </a:ext>
            </a:extLst>
          </p:cNvPr>
          <p:cNvSpPr/>
          <p:nvPr/>
        </p:nvSpPr>
        <p:spPr>
          <a:xfrm>
            <a:off x="9139120" y="499177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3FC2DE-4E43-144F-8128-AAF1548A79AC}"/>
              </a:ext>
            </a:extLst>
          </p:cNvPr>
          <p:cNvCxnSpPr>
            <a:cxnSpLocks/>
          </p:cNvCxnSpPr>
          <p:nvPr/>
        </p:nvCxnSpPr>
        <p:spPr>
          <a:xfrm>
            <a:off x="10359093" y="293915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FE05BD-0E46-AE4E-A9C8-EE3CA0D94B25}"/>
              </a:ext>
            </a:extLst>
          </p:cNvPr>
          <p:cNvSpPr txBox="1"/>
          <p:nvPr/>
        </p:nvSpPr>
        <p:spPr>
          <a:xfrm>
            <a:off x="11037519" y="275448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61F3B-1682-E449-9D77-CED4074C9338}"/>
              </a:ext>
            </a:extLst>
          </p:cNvPr>
          <p:cNvSpPr txBox="1"/>
          <p:nvPr/>
        </p:nvSpPr>
        <p:spPr>
          <a:xfrm>
            <a:off x="11037518" y="400295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2B9436-8564-6E45-A249-A32FE68A4900}"/>
              </a:ext>
            </a:extLst>
          </p:cNvPr>
          <p:cNvCxnSpPr>
            <a:cxnSpLocks/>
          </p:cNvCxnSpPr>
          <p:nvPr/>
        </p:nvCxnSpPr>
        <p:spPr>
          <a:xfrm>
            <a:off x="10379567" y="4213092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3F4D7C-6C01-D940-9052-C7178CCC583B}"/>
              </a:ext>
            </a:extLst>
          </p:cNvPr>
          <p:cNvCxnSpPr>
            <a:cxnSpLocks/>
          </p:cNvCxnSpPr>
          <p:nvPr/>
        </p:nvCxnSpPr>
        <p:spPr>
          <a:xfrm>
            <a:off x="10379567" y="529199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5E9DAA-AFC1-AD48-BE0F-40D1CA617F20}"/>
              </a:ext>
            </a:extLst>
          </p:cNvPr>
          <p:cNvSpPr txBox="1"/>
          <p:nvPr/>
        </p:nvSpPr>
        <p:spPr>
          <a:xfrm>
            <a:off x="11037518" y="511882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CB7AC-499C-EC4B-A6A9-C3AFD86C44C8}"/>
              </a:ext>
            </a:extLst>
          </p:cNvPr>
          <p:cNvSpPr txBox="1"/>
          <p:nvPr/>
        </p:nvSpPr>
        <p:spPr>
          <a:xfrm>
            <a:off x="1438145" y="252840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17519-37CA-B04F-AF1C-9D184B3EF39E}"/>
              </a:ext>
            </a:extLst>
          </p:cNvPr>
          <p:cNvSpPr txBox="1"/>
          <p:nvPr/>
        </p:nvSpPr>
        <p:spPr>
          <a:xfrm>
            <a:off x="1452018" y="355079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24A6-FC05-B041-A291-17F955302488}"/>
              </a:ext>
            </a:extLst>
          </p:cNvPr>
          <p:cNvSpPr txBox="1"/>
          <p:nvPr/>
        </p:nvSpPr>
        <p:spPr>
          <a:xfrm>
            <a:off x="1435633" y="458177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311AF-4920-8647-A244-A4717B2A0E9D}"/>
              </a:ext>
            </a:extLst>
          </p:cNvPr>
          <p:cNvSpPr txBox="1"/>
          <p:nvPr/>
        </p:nvSpPr>
        <p:spPr>
          <a:xfrm>
            <a:off x="1404845" y="5573644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4649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7E11-B142-0B45-AF97-9BCB096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Filmstrips: Dining Philosophers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30C54-CFAC-6A4A-BA9F-5C19EFFD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" y="1494502"/>
            <a:ext cx="3586316" cy="3793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DF36-9F63-F54E-93F0-7A3B8597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5" y="1494502"/>
            <a:ext cx="3586316" cy="3793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3631C-4C4A-C747-A1FA-7E254BB4693B}"/>
              </a:ext>
            </a:extLst>
          </p:cNvPr>
          <p:cNvSpPr txBox="1"/>
          <p:nvPr/>
        </p:nvSpPr>
        <p:spPr>
          <a:xfrm>
            <a:off x="7934632" y="1506021"/>
            <a:ext cx="3989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Action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Grab(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Int,Chopstick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Release(Chopstick);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history :: [ Action 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Hold = Holds(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Snap = Snapshot([Hold],[Chopstick]);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filmstrip(history::[Action])::[Snap];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toPictures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(filmstrip::[Snap])::Displays;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Displays = 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Picture(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Rectangle(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Circle(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Line(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Image(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Text(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9764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A63FC-49BA-FF4F-A786-5F433216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56" y="0"/>
            <a:ext cx="651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548F-9CAB-4F4D-A936-D358E16D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and Relocation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0E13-5E1E-564F-A671-38EBE51E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12" y="1568245"/>
            <a:ext cx="82296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4F78A-A259-6046-B376-B5706C68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920715"/>
            <a:ext cx="8191500" cy="2273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32FE48-8EAB-174A-B868-32B7B9D4E2C6}"/>
              </a:ext>
            </a:extLst>
          </p:cNvPr>
          <p:cNvSpPr/>
          <p:nvPr/>
        </p:nvSpPr>
        <p:spPr>
          <a:xfrm>
            <a:off x="164691" y="6348975"/>
            <a:ext cx="9254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http://nifty.stanford.edu/2014/mccown-schelling-model-segregation/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27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82491-EF9C-3645-A646-54F6C0AF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76B7A-30B2-814A-961B-00E00BB9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439</Words>
  <Application>Microsoft Macintosh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Emergent Behaviour: Termites!</vt:lpstr>
      <vt:lpstr>PowerPoint Presentation</vt:lpstr>
      <vt:lpstr>Map/Group/Reduce</vt:lpstr>
      <vt:lpstr>Filmstrips: Dining Philosophers</vt:lpstr>
      <vt:lpstr>PowerPoint Presentation</vt:lpstr>
      <vt:lpstr>Satisfaction and Relocation</vt:lpstr>
      <vt:lpstr>PowerPoint Presentation</vt:lpstr>
      <vt:lpstr>PowerPoint Presentation</vt:lpstr>
      <vt:lpstr>Simulation: A 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2018-11-04T16:55:52Z</dcterms:created>
  <dcterms:modified xsi:type="dcterms:W3CDTF">2018-11-28T17:30:02Z</dcterms:modified>
</cp:coreProperties>
</file>